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531" y="-4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A39977-5B50-45C2-99B5-60B35186DE4C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CEEE6-B132-478E-84E9-3D59855430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189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48680"/>
            <a:ext cx="6048672" cy="5874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5710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60647"/>
            <a:ext cx="4320480" cy="595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8317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21978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佈景主題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Elaine</dc:creator>
  <cp:lastModifiedBy>Yali Li</cp:lastModifiedBy>
  <cp:revision>284</cp:revision>
  <dcterms:created xsi:type="dcterms:W3CDTF">2015-05-08T03:13:01Z</dcterms:created>
  <dcterms:modified xsi:type="dcterms:W3CDTF">2021-02-01T22:36:07Z</dcterms:modified>
</cp:coreProperties>
</file>